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8"/>
  </p:notesMasterIdLst>
  <p:sldIdLst>
    <p:sldId id="256" r:id="rId2"/>
    <p:sldId id="257" r:id="rId3"/>
    <p:sldId id="258" r:id="rId4"/>
    <p:sldId id="259" r:id="rId5"/>
    <p:sldId id="260" r:id="rId6"/>
    <p:sldId id="261" r:id="rId7"/>
    <p:sldId id="262" r:id="rId8"/>
    <p:sldId id="263" r:id="rId9"/>
    <p:sldId id="265" r:id="rId10"/>
    <p:sldId id="267" r:id="rId11"/>
    <p:sldId id="266" r:id="rId12"/>
    <p:sldId id="271" r:id="rId13"/>
    <p:sldId id="268" r:id="rId14"/>
    <p:sldId id="269" r:id="rId15"/>
    <p:sldId id="270" r:id="rId16"/>
    <p:sldId id="272"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86"/>
    <p:restoredTop sz="90297"/>
  </p:normalViewPr>
  <p:slideViewPr>
    <p:cSldViewPr>
      <p:cViewPr>
        <p:scale>
          <a:sx n="100" d="100"/>
          <a:sy n="100" d="100"/>
        </p:scale>
        <p:origin x="1624" y="-33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11.tiff>
</file>

<file path=ppt/media/image12.tiff>
</file>

<file path=ppt/media/image13.tiff>
</file>

<file path=ppt/media/image14.tiff>
</file>

<file path=ppt/media/image2.tiff>
</file>

<file path=ppt/media/image3.tiff>
</file>

<file path=ppt/media/image4.tiff>
</file>

<file path=ppt/media/image5.jpeg>
</file>

<file path=ppt/media/image6.jp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13ADEF-1232-40E6-AA0C-2DC4E3D89003}" type="datetimeFigureOut">
              <a:rPr lang="en-GB" smtClean="0"/>
              <a:pPr/>
              <a:t>30/06/2016</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E5E719B-CAD1-4CDF-AC07-FD62E51C143C}" type="slidenum">
              <a:rPr lang="en-GB" smtClean="0"/>
              <a:pPr/>
              <a:t>‹#›</a:t>
            </a:fld>
            <a:endParaRPr lang="en-GB"/>
          </a:p>
        </p:txBody>
      </p:sp>
    </p:spTree>
    <p:extLst>
      <p:ext uri="{BB962C8B-B14F-4D97-AF65-F5344CB8AC3E}">
        <p14:creationId xmlns:p14="http://schemas.microsoft.com/office/powerpoint/2010/main" val="2056801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Who Am I.</a:t>
            </a:r>
            <a:r>
              <a:rPr lang="en-US" baseline="0" dirty="0" smtClean="0"/>
              <a:t> I know my name, but really, Who Am I? Why I am here? Treading a path that is only treaded by few. Doing things that were not dared by many. Deep Down, Who Am I?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1</a:t>
            </a:fld>
            <a:endParaRPr lang="en-GB"/>
          </a:p>
        </p:txBody>
      </p:sp>
    </p:spTree>
    <p:extLst>
      <p:ext uri="{BB962C8B-B14F-4D97-AF65-F5344CB8AC3E}">
        <p14:creationId xmlns:p14="http://schemas.microsoft.com/office/powerpoint/2010/main" val="17524404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when comes to interacting and</a:t>
            </a:r>
            <a:r>
              <a:rPr lang="en-US" baseline="0" dirty="0" smtClean="0"/>
              <a:t> socializing with people, perhaps due to cultural differences, perhaps due to language barriers, I am rather shy and introverted. </a:t>
            </a:r>
            <a:r>
              <a:rPr lang="en-US" dirty="0" smtClean="0"/>
              <a:t>Time after time, I found myself alone</a:t>
            </a:r>
            <a:r>
              <a:rPr lang="en-US" baseline="0" dirty="0" smtClean="0"/>
              <a:t> in a corner in a party, resorting to playing with my phones. Maybe, I am just the one who deserves to be alone.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10</a:t>
            </a:fld>
            <a:endParaRPr lang="en-GB"/>
          </a:p>
        </p:txBody>
      </p:sp>
    </p:spTree>
    <p:extLst>
      <p:ext uri="{BB962C8B-B14F-4D97-AF65-F5344CB8AC3E}">
        <p14:creationId xmlns:p14="http://schemas.microsoft.com/office/powerpoint/2010/main" val="21057102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then I realized that the very reason I am here</a:t>
            </a:r>
            <a:r>
              <a:rPr lang="en-US" baseline="0" dirty="0" smtClean="0"/>
              <a:t> is because I am extremely interested in and care about the welfare about people around the world, about how people think, behave, and interact with each other, how they could be so different yet so similar.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11</a:t>
            </a:fld>
            <a:endParaRPr lang="en-GB"/>
          </a:p>
        </p:txBody>
      </p:sp>
    </p:spTree>
    <p:extLst>
      <p:ext uri="{BB962C8B-B14F-4D97-AF65-F5344CB8AC3E}">
        <p14:creationId xmlns:p14="http://schemas.microsoft.com/office/powerpoint/2010/main" val="9485313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 also deeply believe in each individual’s ability to make a different in other people’s lives. And t</a:t>
            </a:r>
            <a:r>
              <a:rPr lang="en-US" dirty="0" smtClean="0"/>
              <a:t>he reason I am here is because</a:t>
            </a:r>
            <a:r>
              <a:rPr lang="en-US" baseline="0" dirty="0" smtClean="0"/>
              <a:t> I want to empower people who are powerless and disadvantaged using the newest technology, and lift them out of poverty and injustice they are currently in.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12</a:t>
            </a:fld>
            <a:endParaRPr lang="en-GB"/>
          </a:p>
        </p:txBody>
      </p:sp>
    </p:spTree>
    <p:extLst>
      <p:ext uri="{BB962C8B-B14F-4D97-AF65-F5344CB8AC3E}">
        <p14:creationId xmlns:p14="http://schemas.microsoft.com/office/powerpoint/2010/main" val="5513873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Eventually, I want</a:t>
            </a:r>
            <a:r>
              <a:rPr lang="en-US" baseline="0" dirty="0" smtClean="0"/>
              <a:t> to create a world that is peaceful and </a:t>
            </a:r>
            <a:r>
              <a:rPr lang="en-US" baseline="0" dirty="0" err="1" smtClean="0"/>
              <a:t>harmnous</a:t>
            </a:r>
            <a:r>
              <a:rPr lang="en-US" baseline="0" dirty="0" smtClean="0"/>
              <a:t>, with technologies working alongside of people to improve their lives and enable them to do whatever they wish, thus creating a society of true liberty. So </a:t>
            </a:r>
            <a:r>
              <a:rPr lang="en-US" dirty="0" smtClean="0"/>
              <a:t>Maybe,</a:t>
            </a:r>
            <a:r>
              <a:rPr lang="en-US" baseline="0" dirty="0" smtClean="0"/>
              <a:t> I do care about people after all, maybe I not a loner.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13</a:t>
            </a:fld>
            <a:endParaRPr lang="en-GB"/>
          </a:p>
        </p:txBody>
      </p:sp>
    </p:spTree>
    <p:extLst>
      <p:ext uri="{BB962C8B-B14F-4D97-AF65-F5344CB8AC3E}">
        <p14:creationId xmlns:p14="http://schemas.microsoft.com/office/powerpoint/2010/main" val="15745709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questions mark </a:t>
            </a:r>
            <a:r>
              <a:rPr lang="en-US" altLang="zh-CN" dirty="0" smtClean="0"/>
              <a:t>appear</a:t>
            </a:r>
            <a:r>
              <a:rPr lang="en-US" dirty="0" smtClean="0"/>
              <a:t>s again, returning us to the original question. But the more I search</a:t>
            </a:r>
            <a:r>
              <a:rPr lang="en-US" baseline="0" dirty="0" smtClean="0"/>
              <a:t> for Who I really am, the more and more lost I have become. The more questions I ask, the more and more deeply I have sunk into the dark abyss of confusion.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14</a:t>
            </a:fld>
            <a:endParaRPr lang="en-GB"/>
          </a:p>
        </p:txBody>
      </p:sp>
    </p:spTree>
    <p:extLst>
      <p:ext uri="{BB962C8B-B14F-4D97-AF65-F5344CB8AC3E}">
        <p14:creationId xmlns:p14="http://schemas.microsoft.com/office/powerpoint/2010/main" val="429650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in the end, who Am I? Am I a rebel, or a coward; A loner, or someone who cares? Maybe I am All, maybe I am none, maybe, after all, this question do not deserves an answer, maybe, the reason I am here, is because, I am me.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15</a:t>
            </a:fld>
            <a:endParaRPr lang="en-GB"/>
          </a:p>
        </p:txBody>
      </p:sp>
    </p:spTree>
    <p:extLst>
      <p:ext uri="{BB962C8B-B14F-4D97-AF65-F5344CB8AC3E}">
        <p14:creationId xmlns:p14="http://schemas.microsoft.com/office/powerpoint/2010/main" val="1464092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Maybe</a:t>
            </a:r>
            <a:r>
              <a:rPr lang="en-US" baseline="0" dirty="0" smtClean="0"/>
              <a:t> I am a rebel. The brave one, the one who relentlessly challenges the status quo to make a difference. The one who will not give up until the world is changed according to my vision. The one who will fight for his dream until the end. </a:t>
            </a:r>
            <a:r>
              <a:rPr lang="en-US" dirty="0" smtClean="0"/>
              <a:t>Yes, that’s me. I always wanted to make</a:t>
            </a:r>
            <a:r>
              <a:rPr lang="en-US" baseline="0" dirty="0" smtClean="0"/>
              <a:t> a difference, I have always been the crazy ones.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2</a:t>
            </a:fld>
            <a:endParaRPr lang="en-GB"/>
          </a:p>
        </p:txBody>
      </p:sp>
    </p:spTree>
    <p:extLst>
      <p:ext uri="{BB962C8B-B14F-4D97-AF65-F5344CB8AC3E}">
        <p14:creationId xmlns:p14="http://schemas.microsoft.com/office/powerpoint/2010/main" val="1290385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From moving </a:t>
            </a:r>
            <a:r>
              <a:rPr lang="en-US" baseline="0" dirty="0" smtClean="0"/>
              <a:t>from moving to </a:t>
            </a:r>
            <a:r>
              <a:rPr lang="en-US" baseline="0" dirty="0" smtClean="0"/>
              <a:t>the United States while knowing very little English, to build a web application from scratch without any coding background. I have always been the one who strive to do the impossible, I have always been the one who strive to be perfect.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3</a:t>
            </a:fld>
            <a:endParaRPr lang="en-GB"/>
          </a:p>
        </p:txBody>
      </p:sp>
    </p:spTree>
    <p:extLst>
      <p:ext uri="{BB962C8B-B14F-4D97-AF65-F5344CB8AC3E}">
        <p14:creationId xmlns:p14="http://schemas.microsoft.com/office/powerpoint/2010/main" val="565990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pursue my dream and achieve perfection, I</a:t>
            </a:r>
            <a:r>
              <a:rPr lang="en-US" baseline="0" dirty="0" smtClean="0"/>
              <a:t> would not sleep, eat, and will work all day to make sure that all my works are not only perfect, but also perfectly different. Yes, a rebel, that’s who I am.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4</a:t>
            </a:fld>
            <a:endParaRPr lang="en-GB"/>
          </a:p>
        </p:txBody>
      </p:sp>
    </p:spTree>
    <p:extLst>
      <p:ext uri="{BB962C8B-B14F-4D97-AF65-F5344CB8AC3E}">
        <p14:creationId xmlns:p14="http://schemas.microsoft.com/office/powerpoint/2010/main" val="7869643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Then a</a:t>
            </a:r>
            <a:r>
              <a:rPr lang="en-US" baseline="0" dirty="0" smtClean="0"/>
              <a:t> sudden chill came through my spine. I realized that I do what I do not because that I am a brave rebel, but because that I am afraid. Instead of motivated by my rebellious nature, I am motivated by fear: The fear of failure, the fear of disapproval, and even fear of being afraid.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5</a:t>
            </a:fld>
            <a:endParaRPr lang="en-GB"/>
          </a:p>
        </p:txBody>
      </p:sp>
    </p:spTree>
    <p:extLst>
      <p:ext uri="{BB962C8B-B14F-4D97-AF65-F5344CB8AC3E}">
        <p14:creationId xmlns:p14="http://schemas.microsoft.com/office/powerpoint/2010/main" val="1066913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have been chased after by those fear for all of my life. I came to the United States because I am afraid of being mocked by my peers for not making to the best high school. I learned coding and development because I am afraid that I might be left behind by the digital revolution. I move because I have to, not because I want to.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6</a:t>
            </a:fld>
            <a:endParaRPr lang="en-GB"/>
          </a:p>
        </p:txBody>
      </p:sp>
    </p:spTree>
    <p:extLst>
      <p:ext uri="{BB962C8B-B14F-4D97-AF65-F5344CB8AC3E}">
        <p14:creationId xmlns:p14="http://schemas.microsoft.com/office/powerpoint/2010/main" val="808808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Time</a:t>
            </a:r>
            <a:r>
              <a:rPr lang="en-US" baseline="0" dirty="0" smtClean="0"/>
              <a:t> after time, I found myself couldn’t fall asleep in the middle of the night because I was too frustrated by how far away I am from my ideal self, of how much better I could have become. In the darkness, alone, I am scared. Maybe I am not a rebel after all, maybe I am just a coward.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7</a:t>
            </a:fld>
            <a:endParaRPr lang="en-GB"/>
          </a:p>
        </p:txBody>
      </p:sp>
    </p:spTree>
    <p:extLst>
      <p:ext uri="{BB962C8B-B14F-4D97-AF65-F5344CB8AC3E}">
        <p14:creationId xmlns:p14="http://schemas.microsoft.com/office/powerpoint/2010/main" val="12684788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Maybe I am a loner, the nerdy one.</a:t>
            </a:r>
            <a:r>
              <a:rPr lang="en-US" baseline="0" dirty="0" smtClean="0"/>
              <a:t> The one that blocks the world from myself because it scares me so much that I would much rather interact with machine and books. The one that distance myself from people because I am afraid that one day, someone might hurt me.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8</a:t>
            </a:fld>
            <a:endParaRPr lang="en-GB"/>
          </a:p>
        </p:txBody>
      </p:sp>
    </p:spTree>
    <p:extLst>
      <p:ext uri="{BB962C8B-B14F-4D97-AF65-F5344CB8AC3E}">
        <p14:creationId xmlns:p14="http://schemas.microsoft.com/office/powerpoint/2010/main" val="9557903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Those</a:t>
            </a:r>
            <a:r>
              <a:rPr lang="en-US" baseline="0" dirty="0" smtClean="0"/>
              <a:t> of you who have interacted with me probably have realized at this point that I am really passionate about my work and what I do, </a:t>
            </a:r>
            <a:r>
              <a:rPr lang="en-US" baseline="0" dirty="0" err="1" smtClean="0"/>
              <a:t>espically</a:t>
            </a:r>
            <a:r>
              <a:rPr lang="en-US" baseline="0" dirty="0" smtClean="0"/>
              <a:t> the field of data science and </a:t>
            </a:r>
            <a:r>
              <a:rPr lang="en-US" baseline="0" dirty="0" err="1" smtClean="0"/>
              <a:t>entreprenuership</a:t>
            </a:r>
            <a:r>
              <a:rPr lang="en-US" baseline="0" dirty="0" smtClean="0"/>
              <a:t> and I can talk about those topics and work for days without being tired or stressed. </a:t>
            </a:r>
            <a:endParaRPr lang="en-US" dirty="0"/>
          </a:p>
        </p:txBody>
      </p:sp>
      <p:sp>
        <p:nvSpPr>
          <p:cNvPr id="4" name="Slide Number Placeholder 3"/>
          <p:cNvSpPr>
            <a:spLocks noGrp="1"/>
          </p:cNvSpPr>
          <p:nvPr>
            <p:ph type="sldNum" sz="quarter" idx="10"/>
          </p:nvPr>
        </p:nvSpPr>
        <p:spPr/>
        <p:txBody>
          <a:bodyPr/>
          <a:lstStyle/>
          <a:p>
            <a:fld id="{4E5E719B-CAD1-4CDF-AC07-FD62E51C143C}" type="slidenum">
              <a:rPr lang="en-GB" smtClean="0"/>
              <a:pPr/>
              <a:t>9</a:t>
            </a:fld>
            <a:endParaRPr lang="en-GB"/>
          </a:p>
        </p:txBody>
      </p:sp>
    </p:spTree>
    <p:extLst>
      <p:ext uri="{BB962C8B-B14F-4D97-AF65-F5344CB8AC3E}">
        <p14:creationId xmlns:p14="http://schemas.microsoft.com/office/powerpoint/2010/main" val="14985461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3F94E21-51E1-4AAB-931E-785DA9B52B9D}" type="datetimeFigureOut">
              <a:rPr lang="en-GB" smtClean="0"/>
              <a:pPr/>
              <a:t>30/06/2016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EC248AB-E565-412B-9D95-9B07D6A4F3F3}" type="slidenum">
              <a:rPr lang="en-GB" smtClean="0"/>
              <a:pPr/>
              <a:t>‹#›</a:t>
            </a:fld>
            <a:endParaRPr lang="en-GB"/>
          </a:p>
        </p:txBody>
      </p:sp>
    </p:spTree>
  </p:cSld>
  <p:clrMapOvr>
    <a:masterClrMapping/>
  </p:clrMapOvr>
  <p:transition advClick="0" advTm="42234"/>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F94E21-51E1-4AAB-931E-785DA9B52B9D}" type="datetimeFigureOut">
              <a:rPr lang="en-GB" smtClean="0"/>
              <a:pPr/>
              <a:t>30/06/2016</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C248AB-E565-412B-9D95-9B07D6A4F3F3}"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ransition advClick="0" advTm="42234"/>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2.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13.tiff"/><Relationship Id="rId5" Type="http://schemas.openxmlformats.org/officeDocument/2006/relationships/image" Target="../media/image14.tiff"/><Relationship Id="rId6"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095328" y="-171400"/>
            <a:ext cx="6048672" cy="7786747"/>
          </a:xfrm>
          <a:prstGeom prst="rect">
            <a:avLst/>
          </a:prstGeom>
          <a:noFill/>
        </p:spPr>
        <p:txBody>
          <a:bodyPr wrap="square" rtlCol="0">
            <a:spAutoFit/>
          </a:bodyPr>
          <a:lstStyle/>
          <a:p>
            <a:r>
              <a:rPr lang="en-US" sz="50000" dirty="0" smtClean="0">
                <a:latin typeface="Abadi MT Condensed Extra Bold" charset="0"/>
                <a:ea typeface="Abadi MT Condensed Extra Bold" charset="0"/>
                <a:cs typeface="Abadi MT Condensed Extra Bold" charset="0"/>
              </a:rPr>
              <a:t>?</a:t>
            </a:r>
            <a:endParaRPr lang="en-US" sz="50000" dirty="0">
              <a:latin typeface="Abadi MT Condensed Extra Bold" charset="0"/>
              <a:ea typeface="Abadi MT Condensed Extra Bold" charset="0"/>
              <a:cs typeface="Abadi MT Condensed Extra Bold" charset="0"/>
            </a:endParaRPr>
          </a:p>
        </p:txBody>
      </p:sp>
    </p:spTree>
  </p:cSld>
  <p:clrMapOvr>
    <a:masterClrMapping/>
  </p:clrMapOvr>
  <p:transition advClick="0" advTm="20000"/>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521197" y="5301208"/>
            <a:ext cx="1622803" cy="1735151"/>
          </a:xfrm>
          <a:prstGeom prst="rect">
            <a:avLst/>
          </a:prstGeom>
        </p:spPr>
      </p:pic>
    </p:spTree>
  </p:cSld>
  <p:clrMapOvr>
    <a:masterClrMapping/>
  </p:clrMapOvr>
  <p:transition advClick="0" advTm="20000"/>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1475656" y="260648"/>
            <a:ext cx="6350000" cy="6350000"/>
          </a:xfrm>
          <a:prstGeom prst="rect">
            <a:avLst/>
          </a:prstGeom>
        </p:spPr>
      </p:pic>
    </p:spTree>
  </p:cSld>
  <p:clrMapOvr>
    <a:masterClrMapping/>
  </p:clrMapOvr>
  <p:transition advClick="0" advTm="20000"/>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492500" y="2349500"/>
            <a:ext cx="2159000" cy="2159000"/>
          </a:xfrm>
          <a:prstGeom prst="rect">
            <a:avLst/>
          </a:prstGeom>
        </p:spPr>
      </p:pic>
    </p:spTree>
    <p:extLst>
      <p:ext uri="{BB962C8B-B14F-4D97-AF65-F5344CB8AC3E}">
        <p14:creationId xmlns:p14="http://schemas.microsoft.com/office/powerpoint/2010/main" val="1181295752"/>
      </p:ext>
    </p:extLst>
  </p:cSld>
  <p:clrMapOvr>
    <a:masterClrMapping/>
  </p:clrMapOvr>
  <p:transition advClick="0" advTm="20000"/>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2667000" y="1524000"/>
            <a:ext cx="3810000" cy="3810000"/>
          </a:xfrm>
          <a:prstGeom prst="rect">
            <a:avLst/>
          </a:prstGeom>
        </p:spPr>
      </p:pic>
    </p:spTree>
  </p:cSld>
  <p:clrMapOvr>
    <a:masterClrMapping/>
  </p:clrMapOvr>
  <p:transition advClick="0" advTm="20000"/>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3095328" y="-171400"/>
            <a:ext cx="6048672" cy="7786747"/>
          </a:xfrm>
          <a:prstGeom prst="rect">
            <a:avLst/>
          </a:prstGeom>
          <a:noFill/>
        </p:spPr>
        <p:txBody>
          <a:bodyPr wrap="square" rtlCol="0">
            <a:spAutoFit/>
          </a:bodyPr>
          <a:lstStyle/>
          <a:p>
            <a:r>
              <a:rPr lang="en-US" sz="50000" dirty="0" smtClean="0">
                <a:latin typeface="Abadi MT Condensed Extra Bold" charset="0"/>
                <a:ea typeface="Abadi MT Condensed Extra Bold" charset="0"/>
                <a:cs typeface="Abadi MT Condensed Extra Bold" charset="0"/>
              </a:rPr>
              <a:t>?</a:t>
            </a:r>
            <a:endParaRPr lang="en-US" sz="50000" dirty="0">
              <a:latin typeface="Abadi MT Condensed Extra Bold" charset="0"/>
              <a:ea typeface="Abadi MT Condensed Extra Bold" charset="0"/>
              <a:cs typeface="Abadi MT Condensed Extra Bold" charset="0"/>
            </a:endParaRPr>
          </a:p>
        </p:txBody>
      </p:sp>
    </p:spTree>
  </p:cSld>
  <p:clrMapOvr>
    <a:masterClrMapping/>
  </p:clrMapOvr>
  <p:transition advClick="0" advTm="2000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4655604" y="-171400"/>
            <a:ext cx="3505200" cy="3810000"/>
          </a:xfrm>
          <a:prstGeom prst="rect">
            <a:avLst/>
          </a:prstGeom>
        </p:spPr>
      </p:pic>
      <p:pic>
        <p:nvPicPr>
          <p:cNvPr id="11" name="Picture 10"/>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148064" y="4005064"/>
            <a:ext cx="2520280" cy="2520280"/>
          </a:xfrm>
          <a:prstGeom prst="rect">
            <a:avLst/>
          </a:prstGeom>
        </p:spPr>
      </p:pic>
      <p:pic>
        <p:nvPicPr>
          <p:cNvPr id="12" name="Picture 1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763688" y="476672"/>
            <a:ext cx="2016224" cy="2866063"/>
          </a:xfrm>
          <a:prstGeom prst="rect">
            <a:avLst/>
          </a:prstGeom>
        </p:spPr>
      </p:pic>
      <p:pic>
        <p:nvPicPr>
          <p:cNvPr id="13" name="Picture 12"/>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92857" y="1733600"/>
            <a:ext cx="5929313" cy="6858000"/>
          </a:xfrm>
          <a:prstGeom prst="rect">
            <a:avLst/>
          </a:prstGeom>
        </p:spPr>
      </p:pic>
    </p:spTree>
  </p:cSld>
  <p:clrMapOvr>
    <a:masterClrMapping/>
  </p:clrMapOvr>
  <p:transition advClick="0" advTm="2000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40012" y="277480"/>
            <a:ext cx="7992888" cy="6247864"/>
          </a:xfrm>
          <a:prstGeom prst="rect">
            <a:avLst/>
          </a:prstGeom>
          <a:noFill/>
        </p:spPr>
        <p:txBody>
          <a:bodyPr wrap="square" rtlCol="0">
            <a:spAutoFit/>
          </a:bodyPr>
          <a:lstStyle/>
          <a:p>
            <a:r>
              <a:rPr lang="en-US" sz="40000" dirty="0" smtClean="0">
                <a:latin typeface="Abadi MT Condensed Extra Bold" charset="0"/>
                <a:ea typeface="Abadi MT Condensed Extra Bold" charset="0"/>
                <a:cs typeface="Abadi MT Condensed Extra Bold" charset="0"/>
              </a:rPr>
              <a:t>Me</a:t>
            </a:r>
            <a:endParaRPr lang="en-US" sz="40000" dirty="0">
              <a:latin typeface="Abadi MT Condensed Extra Bold" charset="0"/>
              <a:ea typeface="Abadi MT Condensed Extra Bold" charset="0"/>
              <a:cs typeface="Abadi MT Condensed Extra Bold" charset="0"/>
            </a:endParaRPr>
          </a:p>
        </p:txBody>
      </p:sp>
    </p:spTree>
    <p:extLst>
      <p:ext uri="{BB962C8B-B14F-4D97-AF65-F5344CB8AC3E}">
        <p14:creationId xmlns:p14="http://schemas.microsoft.com/office/powerpoint/2010/main" val="369291779"/>
      </p:ext>
    </p:extLst>
  </p:cSld>
  <p:clrMapOvr>
    <a:masterClrMapping/>
  </p:clrMapOvr>
  <p:transition advClick="0" advTm="2000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203848" y="2870779"/>
            <a:ext cx="2817491" cy="4005064"/>
          </a:xfrm>
          <a:prstGeom prst="rect">
            <a:avLst/>
          </a:prstGeom>
        </p:spPr>
      </p:pic>
    </p:spTree>
  </p:cSld>
  <p:clrMapOvr>
    <a:masterClrMapping/>
  </p:clrMapOvr>
  <p:transition advClick="0" advTm="2000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536950" y="1460500"/>
            <a:ext cx="2070100" cy="3937000"/>
          </a:xfrm>
          <a:prstGeom prst="rect">
            <a:avLst/>
          </a:prstGeom>
        </p:spPr>
      </p:pic>
    </p:spTree>
  </p:cSld>
  <p:clrMapOvr>
    <a:masterClrMapping/>
  </p:clrMapOvr>
  <p:transition advClick="0" advTm="20000"/>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1714500" y="1625600"/>
            <a:ext cx="5715000" cy="3606800"/>
          </a:xfrm>
          <a:prstGeom prst="rect">
            <a:avLst/>
          </a:prstGeom>
        </p:spPr>
      </p:pic>
    </p:spTree>
  </p:cSld>
  <p:clrMapOvr>
    <a:masterClrMapping/>
  </p:clrMapOvr>
  <p:transition advClick="0" advTm="20000"/>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819400" y="1347192"/>
            <a:ext cx="3505200" cy="3810000"/>
          </a:xfrm>
          <a:prstGeom prst="rect">
            <a:avLst/>
          </a:prstGeom>
        </p:spPr>
      </p:pic>
    </p:spTree>
  </p:cSld>
  <p:clrMapOvr>
    <a:masterClrMapping/>
  </p:clrMapOvr>
  <p:transition advClick="0" advTm="20000"/>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43000" y="0"/>
            <a:ext cx="6858000" cy="6858000"/>
          </a:xfrm>
          <a:prstGeom prst="rect">
            <a:avLst/>
          </a:prstGeom>
        </p:spPr>
      </p:pic>
    </p:spTree>
  </p:cSld>
  <p:clrMapOvr>
    <a:masterClrMapping/>
  </p:clrMapOvr>
  <p:transition advClick="0" advTm="2000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491880" y="-2475656"/>
            <a:ext cx="6752954" cy="6858000"/>
          </a:xfrm>
          <a:prstGeom prst="rect">
            <a:avLst/>
          </a:prstGeom>
        </p:spPr>
      </p:pic>
    </p:spTree>
  </p:cSld>
  <p:clrMapOvr>
    <a:masterClrMapping/>
  </p:clrMapOvr>
  <p:transition advClick="0" advTm="20000"/>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763688" y="404664"/>
            <a:ext cx="5929313" cy="6858000"/>
          </a:xfrm>
          <a:prstGeom prst="rect">
            <a:avLst/>
          </a:prstGeom>
        </p:spPr>
      </p:pic>
    </p:spTree>
  </p:cSld>
  <p:clrMapOvr>
    <a:masterClrMapping/>
  </p:clrMapOvr>
  <p:transition advClick="0" advTm="2000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515592" y="1524000"/>
            <a:ext cx="3784600" cy="3810000"/>
          </a:xfrm>
          <a:prstGeom prst="rect">
            <a:avLst/>
          </a:prstGeom>
        </p:spPr>
      </p:pic>
    </p:spTree>
  </p:cSld>
  <p:clrMapOvr>
    <a:masterClrMapping/>
  </p:clrMapOvr>
  <p:transition advClick="0" advTm="20000"/>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1099</TotalTime>
  <Words>896</Words>
  <Application>Microsoft Macintosh PowerPoint</Application>
  <PresentationFormat>On-screen Show (4:3)</PresentationFormat>
  <Paragraphs>33</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Abadi MT Condensed Extra Bold</vt:lpstr>
      <vt:lpstr>Calibri</vt:lpstr>
      <vt:lpstr>宋体</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Kevin Hickey</dc:creator>
  <cp:lastModifiedBy>Bill Su</cp:lastModifiedBy>
  <cp:revision>81</cp:revision>
  <dcterms:created xsi:type="dcterms:W3CDTF">2010-06-24T14:41:07Z</dcterms:created>
  <dcterms:modified xsi:type="dcterms:W3CDTF">2016-06-30T13:01:42Z</dcterms:modified>
</cp:coreProperties>
</file>

<file path=docProps/thumbnail.jpeg>
</file>